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957"/>
    <a:srgbClr val="1E3843"/>
    <a:srgbClr val="D0262E"/>
    <a:srgbClr val="7F171C"/>
    <a:srgbClr val="BF232A"/>
    <a:srgbClr val="D82930"/>
    <a:srgbClr val="0B2733"/>
    <a:srgbClr val="164C64"/>
    <a:srgbClr val="091215"/>
    <a:srgbClr val="183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7985" autoAdjust="0"/>
  </p:normalViewPr>
  <p:slideViewPr>
    <p:cSldViewPr snapToGrid="0">
      <p:cViewPr>
        <p:scale>
          <a:sx n="125" d="100"/>
          <a:sy n="125" d="100"/>
        </p:scale>
        <p:origin x="-156" y="20898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195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894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044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01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582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49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4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886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060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9198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753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CA5F8-FE4C-4D3B-A00A-0AE276DB5DE5}" type="datetimeFigureOut">
              <a:rPr lang="en-MY" smtClean="0"/>
              <a:t>20/4/2018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96201-3C5A-4956-8AF0-FE2017DEFE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758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9161235"/>
            <a:ext cx="21383625" cy="1222828"/>
            <a:chOff x="0" y="29161235"/>
            <a:chExt cx="21383625" cy="1222828"/>
          </a:xfrm>
        </p:grpSpPr>
        <p:sp>
          <p:nvSpPr>
            <p:cNvPr id="4" name="Rectangle 3"/>
            <p:cNvSpPr/>
            <p:nvPr/>
          </p:nvSpPr>
          <p:spPr>
            <a:xfrm>
              <a:off x="0" y="29202739"/>
              <a:ext cx="21383625" cy="1080000"/>
            </a:xfrm>
            <a:prstGeom prst="rect">
              <a:avLst/>
            </a:prstGeom>
            <a:solidFill>
              <a:srgbClr val="2749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14017" y="29161235"/>
              <a:ext cx="1014053" cy="1222828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2888" y="29269522"/>
              <a:ext cx="978507" cy="97850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6832112" y="29202758"/>
              <a:ext cx="455151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239789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479578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719368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959157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198946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438735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678525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918314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MY" sz="1600" dirty="0" smtClean="0">
                  <a:solidFill>
                    <a:schemeClr val="bg1"/>
                  </a:solidFill>
                </a:rPr>
                <a:t>Organized by:</a:t>
              </a:r>
            </a:p>
            <a:p>
              <a:r>
                <a:rPr lang="en-US" sz="1600" dirty="0" smtClean="0">
                  <a:solidFill>
                    <a:schemeClr val="bg1"/>
                  </a:solidFill>
                </a:rPr>
                <a:t>Department of Landscape Architecture,</a:t>
              </a:r>
            </a:p>
            <a:p>
              <a:r>
                <a:rPr lang="en-US" sz="1600" dirty="0" err="1" smtClean="0">
                  <a:solidFill>
                    <a:schemeClr val="bg1"/>
                  </a:solidFill>
                </a:rPr>
                <a:t>Kulliyyah</a:t>
              </a:r>
              <a:r>
                <a:rPr lang="en-US" sz="1600" dirty="0" smtClean="0">
                  <a:solidFill>
                    <a:schemeClr val="bg1"/>
                  </a:solidFill>
                </a:rPr>
                <a:t> of Architecture and Environmental Design,</a:t>
              </a:r>
            </a:p>
            <a:p>
              <a:r>
                <a:rPr lang="en-US" sz="1600" dirty="0" smtClean="0">
                  <a:solidFill>
                    <a:schemeClr val="bg1"/>
                  </a:solidFill>
                </a:rPr>
                <a:t>International Islamic University Malaysia.</a:t>
              </a:r>
              <a:endParaRPr lang="en-MY" sz="1600" dirty="0">
                <a:solidFill>
                  <a:schemeClr val="bg1"/>
                </a:solidFill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16613629" y="29206789"/>
              <a:ext cx="261610" cy="1079981"/>
            </a:xfrm>
            <a:prstGeom prst="rect">
              <a:avLst/>
            </a:prstGeom>
            <a:solidFill>
              <a:srgbClr val="D026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16170982" y="29610232"/>
              <a:ext cx="1159604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239789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479578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719368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959157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198946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438735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678525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918314" algn="l" defTabSz="2479578" rtl="0" eaLnBrk="1" latinLnBrk="0" hangingPunct="1">
                <a:defRPr sz="488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UMRAN2018</a:t>
              </a:r>
              <a:endParaRPr lang="en-MY" sz="11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7329" y="29433590"/>
            <a:ext cx="135539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1800" b="1" dirty="0" smtClean="0">
                <a:solidFill>
                  <a:schemeClr val="bg1"/>
                </a:solidFill>
              </a:rPr>
              <a:t>(Participant 1 </a:t>
            </a:r>
            <a:r>
              <a:rPr lang="en-MY" sz="1800" b="1" dirty="0" smtClean="0">
                <a:solidFill>
                  <a:schemeClr val="bg1"/>
                </a:solidFill>
              </a:rPr>
              <a:t>Full </a:t>
            </a:r>
            <a:r>
              <a:rPr lang="en-MY" sz="1800" b="1" dirty="0" smtClean="0">
                <a:solidFill>
                  <a:schemeClr val="bg1"/>
                </a:solidFill>
              </a:rPr>
              <a:t>Name) </a:t>
            </a:r>
            <a:r>
              <a:rPr lang="en-MY" sz="1800" dirty="0" smtClean="0">
                <a:solidFill>
                  <a:schemeClr val="bg1"/>
                </a:solidFill>
              </a:rPr>
              <a:t>and</a:t>
            </a:r>
            <a:r>
              <a:rPr lang="en-MY" sz="1800" b="1" dirty="0" smtClean="0">
                <a:solidFill>
                  <a:schemeClr val="bg1"/>
                </a:solidFill>
              </a:rPr>
              <a:t> (p</a:t>
            </a:r>
            <a:r>
              <a:rPr lang="en-MY" sz="1800" b="1" dirty="0" smtClean="0">
                <a:solidFill>
                  <a:schemeClr val="bg1"/>
                </a:solidFill>
              </a:rPr>
              <a:t>articipant 2 </a:t>
            </a:r>
            <a:r>
              <a:rPr lang="en-MY" sz="1800" b="1" dirty="0">
                <a:solidFill>
                  <a:schemeClr val="bg1"/>
                </a:solidFill>
              </a:rPr>
              <a:t>Full </a:t>
            </a:r>
            <a:r>
              <a:rPr lang="en-MY" sz="1800" b="1" dirty="0" smtClean="0">
                <a:solidFill>
                  <a:schemeClr val="bg1"/>
                </a:solidFill>
              </a:rPr>
              <a:t>Name) </a:t>
            </a:r>
            <a:endParaRPr lang="en-MY" sz="1800" b="1" dirty="0" smtClean="0">
              <a:solidFill>
                <a:schemeClr val="bg1"/>
              </a:solidFill>
            </a:endParaRPr>
          </a:p>
          <a:p>
            <a:pPr algn="just"/>
            <a:r>
              <a:rPr lang="en-MY" sz="1600" dirty="0" smtClean="0">
                <a:solidFill>
                  <a:schemeClr val="bg1"/>
                </a:solidFill>
              </a:rPr>
              <a:t>In cooperation with (</a:t>
            </a:r>
            <a:r>
              <a:rPr lang="en-MY" sz="1600" b="1" dirty="0" smtClean="0">
                <a:solidFill>
                  <a:schemeClr val="bg1"/>
                </a:solidFill>
              </a:rPr>
              <a:t>Supervisor’s Full Name</a:t>
            </a:r>
            <a:r>
              <a:rPr lang="en-MY" sz="1600" dirty="0" smtClean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73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42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21</cp:revision>
  <dcterms:created xsi:type="dcterms:W3CDTF">2018-02-23T12:25:53Z</dcterms:created>
  <dcterms:modified xsi:type="dcterms:W3CDTF">2018-04-19T19:55:02Z</dcterms:modified>
</cp:coreProperties>
</file>